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7" r:id="rId2"/>
    <p:sldId id="259" r:id="rId3"/>
    <p:sldId id="273" r:id="rId4"/>
    <p:sldId id="263" r:id="rId5"/>
    <p:sldId id="264" r:id="rId6"/>
    <p:sldId id="265" r:id="rId7"/>
    <p:sldId id="272" r:id="rId8"/>
    <p:sldId id="279" r:id="rId9"/>
    <p:sldId id="266" r:id="rId10"/>
    <p:sldId id="267" r:id="rId11"/>
    <p:sldId id="268" r:id="rId12"/>
    <p:sldId id="269" r:id="rId13"/>
    <p:sldId id="274" r:id="rId14"/>
    <p:sldId id="275" r:id="rId15"/>
    <p:sldId id="27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3080"/>
    <a:srgbClr val="00FF00"/>
    <a:srgbClr val="EFF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6A33CF9E-1E17-4E8A-B6DF-9982E16B0553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AB4E71D5-CFA8-4C46-880A-1F3AACD1D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35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3CF9E-1E17-4E8A-B6DF-9982E16B0553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71D5-CFA8-4C46-880A-1F3AACD1D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263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A33CF9E-1E17-4E8A-B6DF-9982E16B0553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B4E71D5-CFA8-4C46-880A-1F3AACD1D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905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A33CF9E-1E17-4E8A-B6DF-9982E16B0553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B4E71D5-CFA8-4C46-880A-1F3AACD1D3F7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4286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A33CF9E-1E17-4E8A-B6DF-9982E16B0553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B4E71D5-CFA8-4C46-880A-1F3AACD1D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390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3CF9E-1E17-4E8A-B6DF-9982E16B0553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71D5-CFA8-4C46-880A-1F3AACD1D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583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3CF9E-1E17-4E8A-B6DF-9982E16B0553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71D5-CFA8-4C46-880A-1F3AACD1D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199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3CF9E-1E17-4E8A-B6DF-9982E16B0553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71D5-CFA8-4C46-880A-1F3AACD1D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746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A33CF9E-1E17-4E8A-B6DF-9982E16B0553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B4E71D5-CFA8-4C46-880A-1F3AACD1D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54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3CF9E-1E17-4E8A-B6DF-9982E16B0553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71D5-CFA8-4C46-880A-1F3AACD1D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18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A33CF9E-1E17-4E8A-B6DF-9982E16B0553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B4E71D5-CFA8-4C46-880A-1F3AACD1D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23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3CF9E-1E17-4E8A-B6DF-9982E16B0553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71D5-CFA8-4C46-880A-1F3AACD1D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481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3CF9E-1E17-4E8A-B6DF-9982E16B0553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71D5-CFA8-4C46-880A-1F3AACD1D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306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3CF9E-1E17-4E8A-B6DF-9982E16B0553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71D5-CFA8-4C46-880A-1F3AACD1D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743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3CF9E-1E17-4E8A-B6DF-9982E16B0553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71D5-CFA8-4C46-880A-1F3AACD1D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1428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3CF9E-1E17-4E8A-B6DF-9982E16B0553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71D5-CFA8-4C46-880A-1F3AACD1D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828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3CF9E-1E17-4E8A-B6DF-9982E16B0553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E71D5-CFA8-4C46-880A-1F3AACD1D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8346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3CF9E-1E17-4E8A-B6DF-9982E16B0553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E71D5-CFA8-4C46-880A-1F3AACD1D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62001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65063F-1A19-41D6-A24D-89081DE41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920" y="172720"/>
            <a:ext cx="8844280" cy="1884681"/>
          </a:xfrm>
        </p:spPr>
        <p:txBody>
          <a:bodyPr/>
          <a:lstStyle/>
          <a:p>
            <a:r>
              <a:rPr lang="fr-FR" b="1" dirty="0">
                <a:solidFill>
                  <a:srgbClr val="FFFF00"/>
                </a:solidFill>
                <a:latin typeface="Jokerman" panose="04090605060D06020702" pitchFamily="82" charset="0"/>
              </a:rPr>
              <a:t>V</a:t>
            </a:r>
            <a:r>
              <a:rPr lang="fr-FR" b="1" dirty="0">
                <a:solidFill>
                  <a:srgbClr val="00FF00"/>
                </a:solidFill>
                <a:latin typeface="Jokerman" panose="04090605060D06020702" pitchFamily="82" charset="0"/>
              </a:rPr>
              <a:t>I</a:t>
            </a:r>
            <a:r>
              <a:rPr lang="fr-FR" b="1" dirty="0">
                <a:solidFill>
                  <a:srgbClr val="FFFF00"/>
                </a:solidFill>
                <a:latin typeface="Jokerman" panose="04090605060D06020702" pitchFamily="82" charset="0"/>
              </a:rPr>
              <a:t>V</a:t>
            </a:r>
            <a:r>
              <a:rPr lang="fr-FR" b="1" dirty="0">
                <a:solidFill>
                  <a:srgbClr val="00FF00"/>
                </a:solidFill>
                <a:latin typeface="Jokerman" panose="04090605060D06020702" pitchFamily="82" charset="0"/>
              </a:rPr>
              <a:t>E</a:t>
            </a:r>
            <a:r>
              <a:rPr lang="fr-FR" b="1" dirty="0">
                <a:solidFill>
                  <a:srgbClr val="FFFF00"/>
                </a:solidFill>
                <a:latin typeface="Jokerman" panose="04090605060D06020702" pitchFamily="82" charset="0"/>
              </a:rPr>
              <a:t> L</a:t>
            </a:r>
            <a:r>
              <a:rPr lang="fr-FR" b="1" dirty="0">
                <a:solidFill>
                  <a:srgbClr val="00FF00"/>
                </a:solidFill>
                <a:latin typeface="Jokerman" panose="04090605060D06020702" pitchFamily="82" charset="0"/>
              </a:rPr>
              <a:t>E</a:t>
            </a:r>
            <a:r>
              <a:rPr lang="fr-FR" b="1" dirty="0">
                <a:solidFill>
                  <a:srgbClr val="FFFF00"/>
                </a:solidFill>
                <a:latin typeface="Jokerman" panose="04090605060D06020702" pitchFamily="82" charset="0"/>
              </a:rPr>
              <a:t> C</a:t>
            </a:r>
            <a:r>
              <a:rPr lang="fr-FR" b="1" dirty="0">
                <a:solidFill>
                  <a:srgbClr val="00FF00"/>
                </a:solidFill>
                <a:latin typeface="Jokerman" panose="04090605060D06020702" pitchFamily="82" charset="0"/>
              </a:rPr>
              <a:t>A</a:t>
            </a:r>
            <a:r>
              <a:rPr lang="fr-FR" b="1" dirty="0">
                <a:solidFill>
                  <a:srgbClr val="FFFF00"/>
                </a:solidFill>
                <a:latin typeface="Jokerman" panose="04090605060D06020702" pitchFamily="82" charset="0"/>
              </a:rPr>
              <a:t>R</a:t>
            </a:r>
            <a:r>
              <a:rPr lang="fr-FR" b="1" dirty="0">
                <a:solidFill>
                  <a:srgbClr val="00FF00"/>
                </a:solidFill>
                <a:latin typeface="Jokerman" panose="04090605060D06020702" pitchFamily="82" charset="0"/>
              </a:rPr>
              <a:t>N</a:t>
            </a:r>
            <a:r>
              <a:rPr lang="fr-FR" b="1" dirty="0">
                <a:solidFill>
                  <a:srgbClr val="FFFF00"/>
                </a:solidFill>
                <a:latin typeface="Jokerman" panose="04090605060D06020702" pitchFamily="82" charset="0"/>
              </a:rPr>
              <a:t>A</a:t>
            </a:r>
            <a:r>
              <a:rPr lang="fr-FR" b="1" dirty="0">
                <a:solidFill>
                  <a:srgbClr val="00FF00"/>
                </a:solidFill>
                <a:latin typeface="Jokerman" panose="04090605060D06020702" pitchFamily="82" charset="0"/>
              </a:rPr>
              <a:t>V</a:t>
            </a:r>
            <a:r>
              <a:rPr lang="fr-FR" b="1" dirty="0">
                <a:solidFill>
                  <a:srgbClr val="FFFF00"/>
                </a:solidFill>
                <a:latin typeface="Jokerman" panose="04090605060D06020702" pitchFamily="82" charset="0"/>
              </a:rPr>
              <a:t>A</a:t>
            </a:r>
            <a:r>
              <a:rPr lang="fr-FR" b="1" dirty="0">
                <a:solidFill>
                  <a:srgbClr val="00FF00"/>
                </a:solidFill>
                <a:latin typeface="Jokerman" panose="04090605060D06020702" pitchFamily="82" charset="0"/>
              </a:rPr>
              <a:t>L</a:t>
            </a:r>
            <a:r>
              <a:rPr lang="fr-FR" b="1" dirty="0">
                <a:solidFill>
                  <a:srgbClr val="FFFF00"/>
                </a:solidFill>
                <a:latin typeface="Jokerman" panose="04090605060D06020702" pitchFamily="82" charset="0"/>
              </a:rPr>
              <a:t> E</a:t>
            </a:r>
            <a:r>
              <a:rPr lang="fr-FR" b="1" dirty="0">
                <a:solidFill>
                  <a:srgbClr val="00FF00"/>
                </a:solidFill>
                <a:latin typeface="Jokerman" panose="04090605060D06020702" pitchFamily="82" charset="0"/>
              </a:rPr>
              <a:t>N</a:t>
            </a:r>
            <a:r>
              <a:rPr lang="fr-FR" b="1" dirty="0">
                <a:solidFill>
                  <a:srgbClr val="FFFF00"/>
                </a:solidFill>
                <a:latin typeface="Jokerman" panose="04090605060D06020702" pitchFamily="82" charset="0"/>
              </a:rPr>
              <a:t> C</a:t>
            </a:r>
            <a:r>
              <a:rPr lang="fr-FR" b="1" dirty="0">
                <a:solidFill>
                  <a:srgbClr val="00FF00"/>
                </a:solidFill>
                <a:latin typeface="Jokerman" panose="04090605060D06020702" pitchFamily="82" charset="0"/>
              </a:rPr>
              <a:t>P</a:t>
            </a:r>
            <a:r>
              <a:rPr lang="fr-FR" b="1" dirty="0">
                <a:solidFill>
                  <a:srgbClr val="FFFF00"/>
                </a:solidFill>
                <a:latin typeface="Jokerman" panose="04090605060D06020702" pitchFamily="82" charset="0"/>
              </a:rPr>
              <a:t>!!!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48DC1D-2013-4F98-8F25-C7BBDA895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5" r="1" b="37234"/>
          <a:stretch/>
        </p:blipFill>
        <p:spPr>
          <a:xfrm rot="16200000">
            <a:off x="422072" y="958796"/>
            <a:ext cx="4479696" cy="4940407"/>
          </a:xfrm>
          <a:prstGeom prst="rect">
            <a:avLst/>
          </a:prstGeom>
          <a:ln w="31750" cap="sq">
            <a:noFill/>
            <a:miter lim="800000"/>
          </a:ln>
          <a:effectLst>
            <a:softEdge rad="3175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8C7510-DCA3-4BF3-A046-75F1D29C3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24" b="7638"/>
          <a:stretch/>
        </p:blipFill>
        <p:spPr>
          <a:xfrm>
            <a:off x="5463813" y="2756747"/>
            <a:ext cx="6250770" cy="3928533"/>
          </a:xfrm>
          <a:prstGeom prst="rect">
            <a:avLst/>
          </a:prstGeom>
          <a:ln w="31750" cap="sq">
            <a:noFill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478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C1C2D1D-52BD-4086-ABFA-9288F9263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03" y="1961344"/>
            <a:ext cx="1922504" cy="46048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C291D2D9-D999-4A0D-B6E2-34553BD01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929" y="1961344"/>
            <a:ext cx="2993120" cy="46048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BEA46C30-85A7-4EA6-9F49-0D1D2385E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870" y="1961344"/>
            <a:ext cx="2912536" cy="4604800"/>
          </a:xfrm>
          <a:prstGeom prst="rect">
            <a:avLst/>
          </a:prstGeom>
        </p:spPr>
      </p:pic>
      <p:sp>
        <p:nvSpPr>
          <p:cNvPr id="5" name="Explosion : 14 points 4">
            <a:extLst>
              <a:ext uri="{FF2B5EF4-FFF2-40B4-BE49-F238E27FC236}">
                <a16:creationId xmlns:a16="http://schemas.microsoft.com/office/drawing/2014/main" id="{0465DE72-9A3B-45C1-BAB8-51A158A4F34F}"/>
              </a:ext>
            </a:extLst>
          </p:cNvPr>
          <p:cNvSpPr/>
          <p:nvPr/>
        </p:nvSpPr>
        <p:spPr>
          <a:xfrm>
            <a:off x="2396605" y="-33609"/>
            <a:ext cx="7528533" cy="22860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Faites appel à nos supers héros !!!</a:t>
            </a:r>
          </a:p>
        </p:txBody>
      </p:sp>
      <p:pic>
        <p:nvPicPr>
          <p:cNvPr id="7" name="Graphique 6" descr="Comète">
            <a:extLst>
              <a:ext uri="{FF2B5EF4-FFF2-40B4-BE49-F238E27FC236}">
                <a16:creationId xmlns:a16="http://schemas.microsoft.com/office/drawing/2014/main" id="{F2C9CE71-9AAE-459C-956B-F3523896E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74043" y="71698"/>
            <a:ext cx="1502189" cy="1502189"/>
          </a:xfrm>
          <a:prstGeom prst="rect">
            <a:avLst/>
          </a:prstGeom>
        </p:spPr>
      </p:pic>
      <p:pic>
        <p:nvPicPr>
          <p:cNvPr id="11" name="Graphique 10" descr="Comète">
            <a:extLst>
              <a:ext uri="{FF2B5EF4-FFF2-40B4-BE49-F238E27FC236}">
                <a16:creationId xmlns:a16="http://schemas.microsoft.com/office/drawing/2014/main" id="{9FCA7D85-5F0E-4223-B42B-325892AB1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519" y="444596"/>
            <a:ext cx="1502189" cy="15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8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6CC55B-5B90-4328-9423-E29438FB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5540E1E-012F-4915-BAD0-BD7F361E0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8" y="629003"/>
            <a:ext cx="1908089" cy="5571065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6C75F5C-25A7-4B0A-B052-1B0CA3B6C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230" y="441991"/>
            <a:ext cx="3008374" cy="5571064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sp>
        <p:nvSpPr>
          <p:cNvPr id="4" name="Étoile : 5 branches 3">
            <a:extLst>
              <a:ext uri="{FF2B5EF4-FFF2-40B4-BE49-F238E27FC236}">
                <a16:creationId xmlns:a16="http://schemas.microsoft.com/office/drawing/2014/main" id="{BC0B6ED0-19CA-46E6-A66A-9C6C5483A2AB}"/>
              </a:ext>
            </a:extLst>
          </p:cNvPr>
          <p:cNvSpPr/>
          <p:nvPr/>
        </p:nvSpPr>
        <p:spPr>
          <a:xfrm>
            <a:off x="1604432" y="834957"/>
            <a:ext cx="6498676" cy="4785132"/>
          </a:xfrm>
          <a:prstGeom prst="star5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A vous les sportifs!</a:t>
            </a:r>
          </a:p>
        </p:txBody>
      </p:sp>
      <p:pic>
        <p:nvPicPr>
          <p:cNvPr id="6" name="Graphique 5" descr="Trophée">
            <a:extLst>
              <a:ext uri="{FF2B5EF4-FFF2-40B4-BE49-F238E27FC236}">
                <a16:creationId xmlns:a16="http://schemas.microsoft.com/office/drawing/2014/main" id="{9D867C36-EE84-457D-8C25-A2DF9BCF4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29010">
            <a:off x="5379540" y="894843"/>
            <a:ext cx="1800777" cy="2307755"/>
          </a:xfrm>
          <a:prstGeom prst="rect">
            <a:avLst/>
          </a:prstGeom>
        </p:spPr>
      </p:pic>
      <p:pic>
        <p:nvPicPr>
          <p:cNvPr id="7" name="Graphique 6" descr="Moto">
            <a:extLst>
              <a:ext uri="{FF2B5EF4-FFF2-40B4-BE49-F238E27FC236}">
                <a16:creationId xmlns:a16="http://schemas.microsoft.com/office/drawing/2014/main" id="{0A7BD934-DB6B-49A5-ABC1-E2BE03C827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703329">
            <a:off x="2165486" y="392756"/>
            <a:ext cx="1796571" cy="17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0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315A361-871B-46A9-8E47-D1DB92AB0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276" y="217779"/>
            <a:ext cx="2471419" cy="6482995"/>
          </a:xfrm>
          <a:prstGeom prst="rect">
            <a:avLst/>
          </a:prstGeom>
          <a:effectLst>
            <a:innerShdw blurRad="114300">
              <a:prstClr val="black"/>
            </a:innerShdw>
          </a:effectLst>
          <a:scene3d>
            <a:camera prst="perspectiveLeft"/>
            <a:lightRig rig="threePt" dir="t"/>
          </a:scene3d>
          <a:sp3d>
            <a:bevelT w="152400" h="50800" prst="softRound"/>
          </a:sp3d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F02797D-CE76-407A-8C97-60B7CB48C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490" y="217779"/>
            <a:ext cx="3879742" cy="6422442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perspectiveRight"/>
            <a:lightRig rig="threePt" dir="t"/>
          </a:scene3d>
        </p:spPr>
      </p:pic>
      <p:sp>
        <p:nvSpPr>
          <p:cNvPr id="4" name="Explosion : 14 points 3">
            <a:extLst>
              <a:ext uri="{FF2B5EF4-FFF2-40B4-BE49-F238E27FC236}">
                <a16:creationId xmlns:a16="http://schemas.microsoft.com/office/drawing/2014/main" id="{50190209-A73C-445A-A62B-B7319874BBCC}"/>
              </a:ext>
            </a:extLst>
          </p:cNvPr>
          <p:cNvSpPr/>
          <p:nvPr/>
        </p:nvSpPr>
        <p:spPr>
          <a:xfrm>
            <a:off x="4763709" y="-169679"/>
            <a:ext cx="5447090" cy="4967974"/>
          </a:xfrm>
          <a:prstGeom prst="irregularSeal2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Snap ITC" panose="04040A07060A02020202" pitchFamily="82" charset="0"/>
              </a:rPr>
              <a:t>Gare aux méchants ! </a:t>
            </a:r>
          </a:p>
        </p:txBody>
      </p:sp>
    </p:spTree>
    <p:extLst>
      <p:ext uri="{BB962C8B-B14F-4D97-AF65-F5344CB8AC3E}">
        <p14:creationId xmlns:p14="http://schemas.microsoft.com/office/powerpoint/2010/main" val="222646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2E0FE03-FD95-47F0-8326-4D307157E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965" y="476250"/>
            <a:ext cx="5686425" cy="5905500"/>
          </a:xfrm>
          <a:prstGeom prst="rect">
            <a:avLst/>
          </a:prstGeom>
          <a:effectLst>
            <a:softEdge rad="317500"/>
          </a:effectLst>
          <a:scene3d>
            <a:camera prst="perspectiveFront"/>
            <a:lightRig rig="threePt" dir="t"/>
          </a:scene3d>
        </p:spPr>
      </p:pic>
      <p:sp>
        <p:nvSpPr>
          <p:cNvPr id="3" name="Explosion : 14 points 2">
            <a:extLst>
              <a:ext uri="{FF2B5EF4-FFF2-40B4-BE49-F238E27FC236}">
                <a16:creationId xmlns:a16="http://schemas.microsoft.com/office/drawing/2014/main" id="{78FAC57A-E32A-4CC4-B6F8-8FBAEE511D64}"/>
              </a:ext>
            </a:extLst>
          </p:cNvPr>
          <p:cNvSpPr/>
          <p:nvPr/>
        </p:nvSpPr>
        <p:spPr>
          <a:xfrm>
            <a:off x="247035" y="615734"/>
            <a:ext cx="5144518" cy="5277065"/>
          </a:xfrm>
          <a:prstGeom prst="irregularSeal2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Snap ITC" panose="04040A07060A02020202" pitchFamily="82" charset="0"/>
              </a:rPr>
              <a:t>VITE…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Snap ITC" panose="04040A07060A02020202" pitchFamily="82" charset="0"/>
              </a:rPr>
              <a:t>sauvez-vous !</a:t>
            </a:r>
          </a:p>
        </p:txBody>
      </p:sp>
      <p:pic>
        <p:nvPicPr>
          <p:cNvPr id="4" name="Graphique 3" descr="Chauve-souris">
            <a:extLst>
              <a:ext uri="{FF2B5EF4-FFF2-40B4-BE49-F238E27FC236}">
                <a16:creationId xmlns:a16="http://schemas.microsoft.com/office/drawing/2014/main" id="{A0286C1C-9831-48FC-8141-30A131248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3880" y="949960"/>
            <a:ext cx="1386840" cy="1386840"/>
          </a:xfrm>
          <a:prstGeom prst="rect">
            <a:avLst/>
          </a:prstGeom>
        </p:spPr>
      </p:pic>
      <p:pic>
        <p:nvPicPr>
          <p:cNvPr id="5" name="Graphique 4" descr="Chauve-souris">
            <a:extLst>
              <a:ext uri="{FF2B5EF4-FFF2-40B4-BE49-F238E27FC236}">
                <a16:creationId xmlns:a16="http://schemas.microsoft.com/office/drawing/2014/main" id="{3DD98C66-0416-431B-AF5D-FFDA05655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6520" y="1315720"/>
            <a:ext cx="1203960" cy="1203960"/>
          </a:xfrm>
          <a:prstGeom prst="rect">
            <a:avLst/>
          </a:prstGeom>
        </p:spPr>
      </p:pic>
      <p:pic>
        <p:nvPicPr>
          <p:cNvPr id="6" name="Graphique 5" descr="Chauve-souris">
            <a:extLst>
              <a:ext uri="{FF2B5EF4-FFF2-40B4-BE49-F238E27FC236}">
                <a16:creationId xmlns:a16="http://schemas.microsoft.com/office/drawing/2014/main" id="{4E3CA2EF-94AD-42FD-A9CD-B1AD706FE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4660" y="1864360"/>
            <a:ext cx="1386840" cy="1386840"/>
          </a:xfrm>
          <a:prstGeom prst="rect">
            <a:avLst/>
          </a:prstGeom>
        </p:spPr>
      </p:pic>
      <p:pic>
        <p:nvPicPr>
          <p:cNvPr id="8" name="Graphique 7" descr="Toile d’araignée">
            <a:extLst>
              <a:ext uri="{FF2B5EF4-FFF2-40B4-BE49-F238E27FC236}">
                <a16:creationId xmlns:a16="http://schemas.microsoft.com/office/drawing/2014/main" id="{4193405E-BB34-439D-B98B-351B7E69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5422900" y="53276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2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A31C259-F486-4B22-9336-337AAFCB8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35917">
            <a:off x="7490848" y="225231"/>
            <a:ext cx="2532928" cy="626196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</p:pic>
      <p:sp>
        <p:nvSpPr>
          <p:cNvPr id="3" name="Étoile : 5 branches 2">
            <a:extLst>
              <a:ext uri="{FF2B5EF4-FFF2-40B4-BE49-F238E27FC236}">
                <a16:creationId xmlns:a16="http://schemas.microsoft.com/office/drawing/2014/main" id="{F6E144A4-B13D-43DC-95E4-F0549BE9CC26}"/>
              </a:ext>
            </a:extLst>
          </p:cNvPr>
          <p:cNvSpPr/>
          <p:nvPr/>
        </p:nvSpPr>
        <p:spPr>
          <a:xfrm>
            <a:off x="5269424" y="1685538"/>
            <a:ext cx="826576" cy="96089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Étoile : 5 branches 3">
            <a:extLst>
              <a:ext uri="{FF2B5EF4-FFF2-40B4-BE49-F238E27FC236}">
                <a16:creationId xmlns:a16="http://schemas.microsoft.com/office/drawing/2014/main" id="{B3213545-F9DE-4E26-88D0-D98A34EEB9B4}"/>
              </a:ext>
            </a:extLst>
          </p:cNvPr>
          <p:cNvSpPr/>
          <p:nvPr/>
        </p:nvSpPr>
        <p:spPr>
          <a:xfrm>
            <a:off x="5698526" y="3909082"/>
            <a:ext cx="826576" cy="96089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Étoile : 5 branches 4">
            <a:extLst>
              <a:ext uri="{FF2B5EF4-FFF2-40B4-BE49-F238E27FC236}">
                <a16:creationId xmlns:a16="http://schemas.microsoft.com/office/drawing/2014/main" id="{06A80E80-1E9F-4B48-B0B4-7509A2CDE217}"/>
              </a:ext>
            </a:extLst>
          </p:cNvPr>
          <p:cNvSpPr/>
          <p:nvPr/>
        </p:nvSpPr>
        <p:spPr>
          <a:xfrm>
            <a:off x="10447082" y="3428634"/>
            <a:ext cx="826576" cy="96089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Étoile : 5 branches 5">
            <a:extLst>
              <a:ext uri="{FF2B5EF4-FFF2-40B4-BE49-F238E27FC236}">
                <a16:creationId xmlns:a16="http://schemas.microsoft.com/office/drawing/2014/main" id="{731C4365-6FCE-45B9-9A3D-B078F7DE1A83}"/>
              </a:ext>
            </a:extLst>
          </p:cNvPr>
          <p:cNvSpPr/>
          <p:nvPr/>
        </p:nvSpPr>
        <p:spPr>
          <a:xfrm>
            <a:off x="11057905" y="1383784"/>
            <a:ext cx="826576" cy="96089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Étoile : 5 branches 6">
            <a:extLst>
              <a:ext uri="{FF2B5EF4-FFF2-40B4-BE49-F238E27FC236}">
                <a16:creationId xmlns:a16="http://schemas.microsoft.com/office/drawing/2014/main" id="{9AE4B980-58DA-4411-93CF-2A38EC4A6A48}"/>
              </a:ext>
            </a:extLst>
          </p:cNvPr>
          <p:cNvSpPr/>
          <p:nvPr/>
        </p:nvSpPr>
        <p:spPr>
          <a:xfrm>
            <a:off x="6525102" y="422889"/>
            <a:ext cx="826576" cy="96089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Étoile : 5 branches 8">
            <a:extLst>
              <a:ext uri="{FF2B5EF4-FFF2-40B4-BE49-F238E27FC236}">
                <a16:creationId xmlns:a16="http://schemas.microsoft.com/office/drawing/2014/main" id="{D90A3A22-A1E5-4F96-90FD-0F4FDFDBBD66}"/>
              </a:ext>
            </a:extLst>
          </p:cNvPr>
          <p:cNvSpPr/>
          <p:nvPr/>
        </p:nvSpPr>
        <p:spPr>
          <a:xfrm rot="20729186">
            <a:off x="397475" y="891347"/>
            <a:ext cx="4272366" cy="4711484"/>
          </a:xfrm>
          <a:prstGeom prst="star5">
            <a:avLst/>
          </a:prstGeom>
          <a:solidFill>
            <a:srgbClr val="EFFA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Showcard Gothic" panose="04020904020102020604" pitchFamily="82" charset="0"/>
              </a:rPr>
              <a:t>La star !!!</a:t>
            </a:r>
          </a:p>
        </p:txBody>
      </p:sp>
    </p:spTree>
    <p:extLst>
      <p:ext uri="{BB962C8B-B14F-4D97-AF65-F5344CB8AC3E}">
        <p14:creationId xmlns:p14="http://schemas.microsoft.com/office/powerpoint/2010/main" val="39822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06DC4E5-B143-4C1B-ACA4-CE93E4267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714" y="1910300"/>
            <a:ext cx="1749824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4C503E22-247E-408C-B578-3579E85B6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056" y="1910300"/>
            <a:ext cx="3200336" cy="4604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ACC08491-1C28-4323-B05F-9F4DFCC15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977" y="1910300"/>
            <a:ext cx="2152744" cy="4604800"/>
          </a:xfrm>
          <a:prstGeom prst="rect">
            <a:avLst/>
          </a:prstGeom>
        </p:spPr>
      </p:pic>
      <p:sp>
        <p:nvSpPr>
          <p:cNvPr id="5" name="Étoile : 7 branches 4">
            <a:extLst>
              <a:ext uri="{FF2B5EF4-FFF2-40B4-BE49-F238E27FC236}">
                <a16:creationId xmlns:a16="http://schemas.microsoft.com/office/drawing/2014/main" id="{5D6A92D7-4C88-41F7-A1B1-CA0C0DA7EC0F}"/>
              </a:ext>
            </a:extLst>
          </p:cNvPr>
          <p:cNvSpPr/>
          <p:nvPr/>
        </p:nvSpPr>
        <p:spPr>
          <a:xfrm rot="21169627">
            <a:off x="5471459" y="54053"/>
            <a:ext cx="3888532" cy="2459159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solidFill>
                <a:schemeClr val="bg1"/>
              </a:solidFill>
              <a:latin typeface="Cooper Black" panose="0208090404030B020404" pitchFamily="18" charset="0"/>
            </a:endParaRPr>
          </a:p>
          <a:p>
            <a:pPr algn="ctr"/>
            <a:r>
              <a:rPr lang="fr-FR" sz="2000" b="1" dirty="0">
                <a:solidFill>
                  <a:schemeClr val="bg1"/>
                </a:solidFill>
                <a:latin typeface="Cooper Black" panose="0208090404030B020404" pitchFamily="18" charset="0"/>
              </a:rPr>
              <a:t>Plus on est de fous…plus on rit!!!</a:t>
            </a:r>
          </a:p>
        </p:txBody>
      </p:sp>
      <p:pic>
        <p:nvPicPr>
          <p:cNvPr id="8" name="Graphique 7" descr="Étoiles">
            <a:extLst>
              <a:ext uri="{FF2B5EF4-FFF2-40B4-BE49-F238E27FC236}">
                <a16:creationId xmlns:a16="http://schemas.microsoft.com/office/drawing/2014/main" id="{65D7F28B-CF78-47BE-A0F3-C7173E06D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16503" y="17307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8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F6608A-DE0E-4014-AC3E-569DCA86E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C00000"/>
                </a:solidFill>
                <a:latin typeface="Cooper Black" panose="0208090404030B020404" pitchFamily="18" charset="0"/>
              </a:rPr>
              <a:t>A l’abordage !!!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BA3058-1B57-4940-BCD6-8947753F1C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8" r="2" b="53063"/>
          <a:stretch/>
        </p:blipFill>
        <p:spPr>
          <a:xfrm>
            <a:off x="3649730" y="1820553"/>
            <a:ext cx="4401389" cy="4401391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effectLst>
            <a:softEdge rad="1270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64C2FFD-7E84-419B-B997-85AE8266E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3" r="-1" b="45186"/>
          <a:stretch/>
        </p:blipFill>
        <p:spPr>
          <a:xfrm>
            <a:off x="7533737" y="2238737"/>
            <a:ext cx="3508090" cy="3983207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  <a:effectLst>
            <a:softEdge rad="1270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132BE8-C2CE-472B-89C9-E60ED0CB20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4983"/>
          <a:stretch/>
        </p:blipFill>
        <p:spPr>
          <a:xfrm>
            <a:off x="455539" y="2057401"/>
            <a:ext cx="3742016" cy="4227645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  <a:effectLst>
            <a:softEdge rad="1270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D0052BB-9FB3-4779-8240-B1FFA1DCE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1656" y="-268888"/>
            <a:ext cx="4589211" cy="269616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4160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84DD251-0F0F-4AF9-8D56-628132634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891" y="309966"/>
            <a:ext cx="3276453" cy="526337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5E5DCD2-526C-45AB-A890-251F83571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647" y="1944510"/>
            <a:ext cx="5053584" cy="29689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1DF1AD5-3782-4EF8-98B9-A9033A36B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84" y="1208193"/>
            <a:ext cx="2224063" cy="526405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2119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3BBC63-DC19-41B8-AB81-E30CC21AE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7CAEF2-F22C-4F37-B4E4-C70558C0B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D5FEE54-C062-4626-AC4A-2DF82A4D0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6277" y="673240"/>
            <a:ext cx="3031524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  <a:latin typeface="Cooper Black" panose="0208090404030B020404" pitchFamily="18" charset="0"/>
              </a:rPr>
              <a:t>AU FEU !!!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F2D01C-5CF9-4B15-A892-30697AEC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7058AA-32F4-4742-B1B0-88DB21689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9612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11DECBD-AFAA-4CC0-96F1-3CF61A1B10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90" b="56565"/>
          <a:stretch/>
        </p:blipFill>
        <p:spPr>
          <a:xfrm>
            <a:off x="471999" y="488844"/>
            <a:ext cx="3763204" cy="3526040"/>
          </a:xfrm>
          <a:prstGeom prst="rect">
            <a:avLst/>
          </a:prstGeom>
        </p:spPr>
      </p:pic>
      <p:sp>
        <p:nvSpPr>
          <p:cNvPr id="27" name="Round Single Corner Rectangle 17">
            <a:extLst>
              <a:ext uri="{FF2B5EF4-FFF2-40B4-BE49-F238E27FC236}">
                <a16:creationId xmlns:a16="http://schemas.microsoft.com/office/drawing/2014/main" id="{7DC42F66-81D5-4D45-9058-31DB09162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1832" y="488845"/>
            <a:ext cx="1948749" cy="2008888"/>
          </a:xfrm>
          <a:prstGeom prst="round1Rect">
            <a:avLst>
              <a:gd name="adj" fmla="val 11295"/>
            </a:avLst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 Single Corner Rectangle 16">
            <a:extLst>
              <a:ext uri="{FF2B5EF4-FFF2-40B4-BE49-F238E27FC236}">
                <a16:creationId xmlns:a16="http://schemas.microsoft.com/office/drawing/2014/main" id="{24021E8D-5E17-4D2F-8DD8-CB5950195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17950" y="4158358"/>
            <a:ext cx="2417253" cy="1840846"/>
          </a:xfrm>
          <a:prstGeom prst="round1Rect">
            <a:avLst>
              <a:gd name="adj" fmla="val 11295"/>
            </a:avLst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9C06A76-F439-4D36-8E0E-2140410083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2" b="51640"/>
          <a:stretch/>
        </p:blipFill>
        <p:spPr>
          <a:xfrm>
            <a:off x="4401832" y="2669286"/>
            <a:ext cx="3060318" cy="3709330"/>
          </a:xfrm>
          <a:prstGeom prst="rect">
            <a:avLst/>
          </a:prstGeom>
        </p:spPr>
      </p:pic>
      <p:pic>
        <p:nvPicPr>
          <p:cNvPr id="11" name="Image 10" descr="Une image contenant nature, feu, âtre&#10;&#10;Description générée automatiquement">
            <a:extLst>
              <a:ext uri="{FF2B5EF4-FFF2-40B4-BE49-F238E27FC236}">
                <a16:creationId xmlns:a16="http://schemas.microsoft.com/office/drawing/2014/main" id="{1B882E1C-466F-417F-86D7-BC92E98F6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930" y="410632"/>
            <a:ext cx="4297871" cy="2310267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softEdge rad="317500"/>
          </a:effectLst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5968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6CC55B-5B90-4328-9423-E29438FB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 descr="Une image contenant personne, intérieur, habits, petit&#10;&#10;Description générée automatiquement">
            <a:extLst>
              <a:ext uri="{FF2B5EF4-FFF2-40B4-BE49-F238E27FC236}">
                <a16:creationId xmlns:a16="http://schemas.microsoft.com/office/drawing/2014/main" id="{C76590F3-F99C-44C7-8951-6F238ACC4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354" y="196146"/>
            <a:ext cx="2424640" cy="6465708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softEdge rad="127000"/>
          </a:effectLst>
        </p:spPr>
      </p:pic>
      <p:pic>
        <p:nvPicPr>
          <p:cNvPr id="3" name="Image 2" descr="Une image contenant nature, feu, âtre&#10;&#10;Description générée automatiquement">
            <a:extLst>
              <a:ext uri="{FF2B5EF4-FFF2-40B4-BE49-F238E27FC236}">
                <a16:creationId xmlns:a16="http://schemas.microsoft.com/office/drawing/2014/main" id="{CE6DCA7B-CD10-471E-87EE-34657E8F2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312" y="1146875"/>
            <a:ext cx="7488222" cy="4025200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softEdge rad="317500"/>
          </a:effectLst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3062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6CC55B-5B90-4328-9423-E29438FB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89BD43-E968-4704-8FE4-3B5AF686D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70" y="643467"/>
            <a:ext cx="3203362" cy="5571065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softEdge rad="317500"/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69C84F8-AF5A-49F7-9289-140D34710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063" y="581474"/>
            <a:ext cx="4317574" cy="5571064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softEdge rad="317500"/>
          </a:effectLst>
        </p:spPr>
      </p:pic>
      <p:sp>
        <p:nvSpPr>
          <p:cNvPr id="4" name="Cœur 3">
            <a:extLst>
              <a:ext uri="{FF2B5EF4-FFF2-40B4-BE49-F238E27FC236}">
                <a16:creationId xmlns:a16="http://schemas.microsoft.com/office/drawing/2014/main" id="{7A1802D6-F4FE-410E-A923-26D4838E3D1B}"/>
              </a:ext>
            </a:extLst>
          </p:cNvPr>
          <p:cNvSpPr/>
          <p:nvPr/>
        </p:nvSpPr>
        <p:spPr>
          <a:xfrm rot="20690498">
            <a:off x="3753751" y="760910"/>
            <a:ext cx="4463512" cy="4060556"/>
          </a:xfrm>
          <a:prstGeom prst="hear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scene3d>
            <a:camera prst="perspectiveHeroicExtreme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Nos princesses!</a:t>
            </a:r>
          </a:p>
        </p:txBody>
      </p:sp>
      <p:pic>
        <p:nvPicPr>
          <p:cNvPr id="6" name="Graphique 5" descr="Feux d’artifice">
            <a:extLst>
              <a:ext uri="{FF2B5EF4-FFF2-40B4-BE49-F238E27FC236}">
                <a16:creationId xmlns:a16="http://schemas.microsoft.com/office/drawing/2014/main" id="{C439405A-256F-4A23-9A1E-DFA318C30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1188" y="124274"/>
            <a:ext cx="914400" cy="914400"/>
          </a:xfrm>
          <a:prstGeom prst="rect">
            <a:avLst/>
          </a:prstGeom>
        </p:spPr>
      </p:pic>
      <p:pic>
        <p:nvPicPr>
          <p:cNvPr id="7" name="Graphique 6" descr="Feux d’artifice">
            <a:extLst>
              <a:ext uri="{FF2B5EF4-FFF2-40B4-BE49-F238E27FC236}">
                <a16:creationId xmlns:a16="http://schemas.microsoft.com/office/drawing/2014/main" id="{D1121B20-1CF1-4947-AE10-E5F5AAF64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507" y="124274"/>
            <a:ext cx="914400" cy="914400"/>
          </a:xfrm>
          <a:prstGeom prst="rect">
            <a:avLst/>
          </a:prstGeom>
        </p:spPr>
      </p:pic>
      <p:pic>
        <p:nvPicPr>
          <p:cNvPr id="10" name="Graphique 9" descr="Feux d’artifice">
            <a:extLst>
              <a:ext uri="{FF2B5EF4-FFF2-40B4-BE49-F238E27FC236}">
                <a16:creationId xmlns:a16="http://schemas.microsoft.com/office/drawing/2014/main" id="{C9830000-2C6C-482F-87FE-930CD461D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8073" y="22172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6CC55B-5B90-4328-9423-E29438FB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 descr="Une image contenant assis, femme, table, lit&#10;&#10;Description générée automatiquement">
            <a:extLst>
              <a:ext uri="{FF2B5EF4-FFF2-40B4-BE49-F238E27FC236}">
                <a16:creationId xmlns:a16="http://schemas.microsoft.com/office/drawing/2014/main" id="{1C869C60-A0E2-4A97-B7B0-6643002D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990322" y="2398352"/>
            <a:ext cx="5571065" cy="2061294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" name="Image 2" descr="Une image contenant extérieur, petit, personne, enfant&#10;&#10;Description générée automatiquement">
            <a:extLst>
              <a:ext uri="{FF2B5EF4-FFF2-40B4-BE49-F238E27FC236}">
                <a16:creationId xmlns:a16="http://schemas.microsoft.com/office/drawing/2014/main" id="{2FAD6F3B-23C9-46F8-9457-E9EE29175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828" y="643469"/>
            <a:ext cx="4888608" cy="5571064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6" name="Cœur 5">
            <a:extLst>
              <a:ext uri="{FF2B5EF4-FFF2-40B4-BE49-F238E27FC236}">
                <a16:creationId xmlns:a16="http://schemas.microsoft.com/office/drawing/2014/main" id="{8F233629-1FBB-4B7F-97D2-78CCDF2C1C60}"/>
              </a:ext>
            </a:extLst>
          </p:cNvPr>
          <p:cNvSpPr/>
          <p:nvPr/>
        </p:nvSpPr>
        <p:spPr>
          <a:xfrm>
            <a:off x="3570079" y="4972375"/>
            <a:ext cx="407820" cy="514025"/>
          </a:xfrm>
          <a:prstGeom prst="hear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Cœur 8">
            <a:extLst>
              <a:ext uri="{FF2B5EF4-FFF2-40B4-BE49-F238E27FC236}">
                <a16:creationId xmlns:a16="http://schemas.microsoft.com/office/drawing/2014/main" id="{11351E57-E3BE-4119-AB42-D9623764AC3B}"/>
              </a:ext>
            </a:extLst>
          </p:cNvPr>
          <p:cNvSpPr/>
          <p:nvPr/>
        </p:nvSpPr>
        <p:spPr>
          <a:xfrm>
            <a:off x="3977898" y="4038599"/>
            <a:ext cx="644325" cy="66642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Cœur 9">
            <a:extLst>
              <a:ext uri="{FF2B5EF4-FFF2-40B4-BE49-F238E27FC236}">
                <a16:creationId xmlns:a16="http://schemas.microsoft.com/office/drawing/2014/main" id="{847D789A-CE86-41ED-B20E-DFAE27279EF0}"/>
              </a:ext>
            </a:extLst>
          </p:cNvPr>
          <p:cNvSpPr/>
          <p:nvPr/>
        </p:nvSpPr>
        <p:spPr>
          <a:xfrm>
            <a:off x="4614038" y="3095785"/>
            <a:ext cx="644325" cy="666427"/>
          </a:xfrm>
          <a:prstGeom prst="hear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Cœur 10">
            <a:extLst>
              <a:ext uri="{FF2B5EF4-FFF2-40B4-BE49-F238E27FC236}">
                <a16:creationId xmlns:a16="http://schemas.microsoft.com/office/drawing/2014/main" id="{D86ED453-A996-450C-9839-262C7A35C7AD}"/>
              </a:ext>
            </a:extLst>
          </p:cNvPr>
          <p:cNvSpPr/>
          <p:nvPr/>
        </p:nvSpPr>
        <p:spPr>
          <a:xfrm>
            <a:off x="4106323" y="1885625"/>
            <a:ext cx="806640" cy="855637"/>
          </a:xfrm>
          <a:prstGeom prst="hear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Cœur 11">
            <a:extLst>
              <a:ext uri="{FF2B5EF4-FFF2-40B4-BE49-F238E27FC236}">
                <a16:creationId xmlns:a16="http://schemas.microsoft.com/office/drawing/2014/main" id="{93E82E8C-50DE-4BA4-A824-4D2A819A70A7}"/>
              </a:ext>
            </a:extLst>
          </p:cNvPr>
          <p:cNvSpPr/>
          <p:nvPr/>
        </p:nvSpPr>
        <p:spPr>
          <a:xfrm>
            <a:off x="3480121" y="696774"/>
            <a:ext cx="971601" cy="1188851"/>
          </a:xfrm>
          <a:prstGeom prst="hear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 descr="Étoiles">
            <a:extLst>
              <a:ext uri="{FF2B5EF4-FFF2-40B4-BE49-F238E27FC236}">
                <a16:creationId xmlns:a16="http://schemas.microsoft.com/office/drawing/2014/main" id="{5F8DB526-7E04-450A-BA36-20B80B3FD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9604" y="186266"/>
            <a:ext cx="914400" cy="914400"/>
          </a:xfrm>
          <a:prstGeom prst="rect">
            <a:avLst/>
          </a:prstGeom>
        </p:spPr>
      </p:pic>
      <p:pic>
        <p:nvPicPr>
          <p:cNvPr id="16" name="Graphique 15" descr="Étoiles">
            <a:extLst>
              <a:ext uri="{FF2B5EF4-FFF2-40B4-BE49-F238E27FC236}">
                <a16:creationId xmlns:a16="http://schemas.microsoft.com/office/drawing/2014/main" id="{97CF4D8A-9B33-4BD2-895D-9DFFED8B2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4806" y="616340"/>
            <a:ext cx="914400" cy="914400"/>
          </a:xfrm>
          <a:prstGeom prst="rect">
            <a:avLst/>
          </a:prstGeom>
        </p:spPr>
      </p:pic>
      <p:pic>
        <p:nvPicPr>
          <p:cNvPr id="17" name="Graphique 16" descr="Étoiles">
            <a:extLst>
              <a:ext uri="{FF2B5EF4-FFF2-40B4-BE49-F238E27FC236}">
                <a16:creationId xmlns:a16="http://schemas.microsoft.com/office/drawing/2014/main" id="{7F3DDA11-7D0F-447C-B8F0-6904A41B9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990" y="8339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7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DF3C8EF-C705-442C-BAFB-BB7AA0B21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591" y="1398209"/>
            <a:ext cx="2686049" cy="5068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BA17ED-1692-49A4-B16F-9EE54A14C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510" y="186092"/>
            <a:ext cx="2798555" cy="66192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Étoile : 5 branches 3">
            <a:extLst>
              <a:ext uri="{FF2B5EF4-FFF2-40B4-BE49-F238E27FC236}">
                <a16:creationId xmlns:a16="http://schemas.microsoft.com/office/drawing/2014/main" id="{142C49B6-D584-4CDB-8A1D-FFA4800D9EBC}"/>
              </a:ext>
            </a:extLst>
          </p:cNvPr>
          <p:cNvSpPr/>
          <p:nvPr/>
        </p:nvSpPr>
        <p:spPr>
          <a:xfrm>
            <a:off x="3764280" y="494210"/>
            <a:ext cx="5037814" cy="5000142"/>
          </a:xfrm>
          <a:prstGeom prst="star5">
            <a:avLst/>
          </a:prstGeom>
          <a:gradFill flip="none" rotWithShape="1">
            <a:gsLst>
              <a:gs pos="0">
                <a:srgbClr val="D83080">
                  <a:tint val="66000"/>
                  <a:satMod val="160000"/>
                </a:srgbClr>
              </a:gs>
              <a:gs pos="50000">
                <a:srgbClr val="D83080">
                  <a:tint val="44500"/>
                  <a:satMod val="160000"/>
                </a:srgbClr>
              </a:gs>
              <a:gs pos="100000">
                <a:srgbClr val="D8308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lgerian" panose="04020705040A02060702" pitchFamily="82" charset="0"/>
              </a:rPr>
              <a:t>Notre licorne!</a:t>
            </a:r>
          </a:p>
        </p:txBody>
      </p:sp>
      <p:pic>
        <p:nvPicPr>
          <p:cNvPr id="6" name="Graphique 5" descr="Étoiles">
            <a:extLst>
              <a:ext uri="{FF2B5EF4-FFF2-40B4-BE49-F238E27FC236}">
                <a16:creationId xmlns:a16="http://schemas.microsoft.com/office/drawing/2014/main" id="{7E8DF98E-4679-4CDA-ADF5-425515B8A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71280" y="360680"/>
            <a:ext cx="914400" cy="914400"/>
          </a:xfrm>
          <a:prstGeom prst="rect">
            <a:avLst/>
          </a:prstGeom>
        </p:spPr>
      </p:pic>
      <p:pic>
        <p:nvPicPr>
          <p:cNvPr id="9" name="Graphique 8" descr="Étoiles">
            <a:extLst>
              <a:ext uri="{FF2B5EF4-FFF2-40B4-BE49-F238E27FC236}">
                <a16:creationId xmlns:a16="http://schemas.microsoft.com/office/drawing/2014/main" id="{090A2102-9807-4317-BE58-EF7CF99F5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695" y="1092200"/>
            <a:ext cx="914400" cy="914400"/>
          </a:xfrm>
          <a:prstGeom prst="rect">
            <a:avLst/>
          </a:prstGeom>
        </p:spPr>
      </p:pic>
      <p:pic>
        <p:nvPicPr>
          <p:cNvPr id="10" name="Graphique 9" descr="Arc-en-ciel">
            <a:extLst>
              <a:ext uri="{FF2B5EF4-FFF2-40B4-BE49-F238E27FC236}">
                <a16:creationId xmlns:a16="http://schemas.microsoft.com/office/drawing/2014/main" id="{7D211326-E62E-4CE9-8BB2-77B5E6C71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43140">
            <a:off x="6723269" y="2474843"/>
            <a:ext cx="914400" cy="914400"/>
          </a:xfrm>
          <a:prstGeom prst="rect">
            <a:avLst/>
          </a:prstGeom>
        </p:spPr>
      </p:pic>
      <p:pic>
        <p:nvPicPr>
          <p:cNvPr id="12" name="Graphique 11" descr="Feux d’artifice">
            <a:extLst>
              <a:ext uri="{FF2B5EF4-FFF2-40B4-BE49-F238E27FC236}">
                <a16:creationId xmlns:a16="http://schemas.microsoft.com/office/drawing/2014/main" id="{7CF53495-9523-4115-9BF5-BA61FA43CE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68864" y="7590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04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6CC55B-5B90-4328-9423-E29438FB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ersonne, habits, bâtiment, extérieur&#10;&#10;Description générée automatiquement">
            <a:extLst>
              <a:ext uri="{FF2B5EF4-FFF2-40B4-BE49-F238E27FC236}">
                <a16:creationId xmlns:a16="http://schemas.microsoft.com/office/drawing/2014/main" id="{637C78BA-23F0-454E-AF53-4722C60C5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25" y="643467"/>
            <a:ext cx="3008375" cy="5571065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pic>
        <p:nvPicPr>
          <p:cNvPr id="2" name="Image 1" descr="Une image contenant tenant, personne, fille, parapluie&#10;&#10;Description générée automatiquement">
            <a:extLst>
              <a:ext uri="{FF2B5EF4-FFF2-40B4-BE49-F238E27FC236}">
                <a16:creationId xmlns:a16="http://schemas.microsoft.com/office/drawing/2014/main" id="{528E87FA-D235-45FA-91BD-AB87C4B20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184" y="751957"/>
            <a:ext cx="3328710" cy="5571064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sp>
        <p:nvSpPr>
          <p:cNvPr id="5" name="Étoile : 5 branches 4">
            <a:extLst>
              <a:ext uri="{FF2B5EF4-FFF2-40B4-BE49-F238E27FC236}">
                <a16:creationId xmlns:a16="http://schemas.microsoft.com/office/drawing/2014/main" id="{32E8AB48-CAC4-4F61-A62E-CBDC270A5A49}"/>
              </a:ext>
            </a:extLst>
          </p:cNvPr>
          <p:cNvSpPr/>
          <p:nvPr/>
        </p:nvSpPr>
        <p:spPr>
          <a:xfrm>
            <a:off x="2729405" y="317139"/>
            <a:ext cx="5889356" cy="5362413"/>
          </a:xfrm>
          <a:prstGeom prst="star5">
            <a:avLst/>
          </a:prstGeom>
          <a:gradFill flip="none" rotWithShape="1">
            <a:gsLst>
              <a:gs pos="0">
                <a:srgbClr val="D83080">
                  <a:shade val="30000"/>
                  <a:satMod val="115000"/>
                </a:srgbClr>
              </a:gs>
              <a:gs pos="50000">
                <a:srgbClr val="D83080">
                  <a:shade val="67500"/>
                  <a:satMod val="115000"/>
                </a:srgbClr>
              </a:gs>
              <a:gs pos="100000">
                <a:srgbClr val="D83080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Nos danseuses espagnoles</a:t>
            </a:r>
          </a:p>
        </p:txBody>
      </p:sp>
      <p:pic>
        <p:nvPicPr>
          <p:cNvPr id="6" name="Graphique 5" descr="Étoiles">
            <a:extLst>
              <a:ext uri="{FF2B5EF4-FFF2-40B4-BE49-F238E27FC236}">
                <a16:creationId xmlns:a16="http://schemas.microsoft.com/office/drawing/2014/main" id="{4F14B3C2-0056-4203-A993-206E186D9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71184" y="643467"/>
            <a:ext cx="914400" cy="914400"/>
          </a:xfrm>
          <a:prstGeom prst="rect">
            <a:avLst/>
          </a:prstGeom>
        </p:spPr>
      </p:pic>
      <p:pic>
        <p:nvPicPr>
          <p:cNvPr id="9" name="Graphique 8" descr="Étoiles">
            <a:extLst>
              <a:ext uri="{FF2B5EF4-FFF2-40B4-BE49-F238E27FC236}">
                <a16:creationId xmlns:a16="http://schemas.microsoft.com/office/drawing/2014/main" id="{D60178D2-CE9B-4E82-911A-DB5C9B2B8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5147" y="53471"/>
            <a:ext cx="914400" cy="914400"/>
          </a:xfrm>
          <a:prstGeom prst="rect">
            <a:avLst/>
          </a:prstGeom>
        </p:spPr>
      </p:pic>
      <p:pic>
        <p:nvPicPr>
          <p:cNvPr id="10" name="Graphique 9" descr="Étoiles">
            <a:extLst>
              <a:ext uri="{FF2B5EF4-FFF2-40B4-BE49-F238E27FC236}">
                <a16:creationId xmlns:a16="http://schemas.microsoft.com/office/drawing/2014/main" id="{BEFD92B6-02A5-405D-8842-F0EBD8094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3005" y="25553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0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raînée de condensation">
  <a:themeElements>
    <a:clrScheme name="Traînée de condensatio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Traînée de condensatio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înée de condensatio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54</Words>
  <Application>Microsoft Office PowerPoint</Application>
  <PresentationFormat>Grand écran</PresentationFormat>
  <Paragraphs>14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Algerian</vt:lpstr>
      <vt:lpstr>Arial</vt:lpstr>
      <vt:lpstr>Century Gothic</vt:lpstr>
      <vt:lpstr>Cooper Black</vt:lpstr>
      <vt:lpstr>Jokerman</vt:lpstr>
      <vt:lpstr>Showcard Gothic</vt:lpstr>
      <vt:lpstr>Snap ITC</vt:lpstr>
      <vt:lpstr>Traînée de condensation</vt:lpstr>
      <vt:lpstr>VIVE LE CARNAVAL EN CP!!!</vt:lpstr>
      <vt:lpstr>A l’abordage !!!</vt:lpstr>
      <vt:lpstr>Présentation PowerPoint</vt:lpstr>
      <vt:lpstr>AU FEU !!!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</dc:creator>
  <cp:lastModifiedBy>Mo</cp:lastModifiedBy>
  <cp:revision>29</cp:revision>
  <dcterms:created xsi:type="dcterms:W3CDTF">2020-03-26T12:11:03Z</dcterms:created>
  <dcterms:modified xsi:type="dcterms:W3CDTF">2020-03-26T18:41:52Z</dcterms:modified>
</cp:coreProperties>
</file>